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3" r:id="rId26"/>
    <p:sldId id="284" r:id="rId27"/>
    <p:sldId id="285" r:id="rId28"/>
    <p:sldId id="286" r:id="rId29"/>
    <p:sldId id="274" r:id="rId30"/>
    <p:sldId id="287" r:id="rId31"/>
    <p:sldId id="288" r:id="rId32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8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17500" algn="l" rtl="0">
              <a:spcBef>
                <a:spcPts val="0"/>
              </a:spcBef>
              <a:buClr>
                <a:srgbClr val="434343"/>
              </a:buClr>
              <a:buFont typeface="Arial"/>
              <a:buNone/>
            </a:pPr>
            <a:endParaRPr sz="1400" b="0" i="0" u="none" strike="noStrike" cap="none" baseline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0" i="0" u="none" strike="noStrike" cap="none" baseline="0">
                <a:solidFill>
                  <a:schemeClr val="dk1"/>
                </a:solidFill>
              </a:defRPr>
            </a:lvl2pPr>
            <a:lvl3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0" i="0" u="none" strike="noStrike" cap="none" baseline="0">
                <a:solidFill>
                  <a:schemeClr val="dk1"/>
                </a:solidFill>
              </a:defRPr>
            </a:lvl3pPr>
            <a:lvl4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0" i="0" u="none" strike="noStrike" cap="none" baseline="0">
                <a:solidFill>
                  <a:schemeClr val="dk1"/>
                </a:solidFill>
              </a:defRPr>
            </a:lvl4pPr>
            <a:lvl5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0" i="0" u="none" strike="noStrike" cap="none" baseline="0">
                <a:solidFill>
                  <a:schemeClr val="dk1"/>
                </a:solidFill>
              </a:defRPr>
            </a:lvl5pPr>
            <a:lvl6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0" i="0" u="none" strike="noStrike" cap="none" baseline="0">
                <a:solidFill>
                  <a:schemeClr val="dk1"/>
                </a:solidFill>
              </a:defRPr>
            </a:lvl6pPr>
            <a:lvl7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0" i="0" u="none" strike="noStrike" cap="none" baseline="0">
                <a:solidFill>
                  <a:schemeClr val="dk1"/>
                </a:solidFill>
              </a:defRPr>
            </a:lvl7pPr>
            <a:lvl8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0" i="0" u="none" strike="noStrike" cap="none" baseline="0">
                <a:solidFill>
                  <a:schemeClr val="dk1"/>
                </a:solidFill>
              </a:defRPr>
            </a:lvl8pPr>
            <a:lvl9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0" i="0" u="none" strike="noStrike" cap="none" baseline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‹nr.›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 sz="12000"/>
            </a:lvl1pPr>
            <a:lvl2pPr algn="ctr" rtl="0">
              <a:spcBef>
                <a:spcPts val="0"/>
              </a:spcBef>
              <a:defRPr sz="12000"/>
            </a:lvl2pPr>
            <a:lvl3pPr algn="ctr" rtl="0">
              <a:spcBef>
                <a:spcPts val="0"/>
              </a:spcBef>
              <a:defRPr sz="12000"/>
            </a:lvl3pPr>
            <a:lvl4pPr algn="ctr" rtl="0">
              <a:spcBef>
                <a:spcPts val="0"/>
              </a:spcBef>
              <a:defRPr sz="12000"/>
            </a:lvl4pPr>
            <a:lvl5pPr algn="ctr" rtl="0">
              <a:spcBef>
                <a:spcPts val="0"/>
              </a:spcBef>
              <a:defRPr sz="12000"/>
            </a:lvl5pPr>
            <a:lvl6pPr algn="ctr" rtl="0">
              <a:spcBef>
                <a:spcPts val="0"/>
              </a:spcBef>
              <a:defRPr sz="12000"/>
            </a:lvl6pPr>
            <a:lvl7pPr algn="ctr" rtl="0">
              <a:spcBef>
                <a:spcPts val="0"/>
              </a:spcBef>
              <a:defRPr sz="12000"/>
            </a:lvl7pPr>
            <a:lvl8pPr algn="ctr" rtl="0">
              <a:spcBef>
                <a:spcPts val="0"/>
              </a:spcBef>
              <a:defRPr sz="12000"/>
            </a:lvl8pPr>
            <a:lvl9pPr algn="ctr" rtl="0">
              <a:spcBef>
                <a:spcPts val="0"/>
              </a:spcBef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defRPr/>
            </a:lvl1pPr>
            <a:lvl2pPr algn="ctr"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algn="ctr" rtl="0">
              <a:spcBef>
                <a:spcPts val="0"/>
              </a:spcBef>
              <a:defRPr/>
            </a:lvl4pPr>
            <a:lvl5pPr algn="ctr" rtl="0">
              <a:spcBef>
                <a:spcPts val="0"/>
              </a:spcBef>
              <a:defRPr/>
            </a:lvl5pPr>
            <a:lvl6pPr algn="ctr" rtl="0">
              <a:spcBef>
                <a:spcPts val="0"/>
              </a:spcBef>
              <a:defRPr/>
            </a:lvl6pPr>
            <a:lvl7pPr algn="ctr" rtl="0">
              <a:spcBef>
                <a:spcPts val="0"/>
              </a:spcBef>
              <a:defRPr/>
            </a:lvl7pPr>
            <a:lvl8pPr algn="ctr" rtl="0">
              <a:spcBef>
                <a:spcPts val="0"/>
              </a:spcBef>
              <a:defRPr/>
            </a:lvl8pPr>
            <a:lvl9pPr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‹nr.›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‹nr.›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defRPr sz="3600"/>
            </a:lvl1pPr>
            <a:lvl2pPr algn="ctr" rtl="0">
              <a:spcBef>
                <a:spcPts val="0"/>
              </a:spcBef>
              <a:defRPr sz="3600"/>
            </a:lvl2pPr>
            <a:lvl3pPr algn="ctr" rtl="0">
              <a:spcBef>
                <a:spcPts val="0"/>
              </a:spcBef>
              <a:defRPr sz="3600"/>
            </a:lvl3pPr>
            <a:lvl4pPr algn="ctr" rtl="0">
              <a:spcBef>
                <a:spcPts val="0"/>
              </a:spcBef>
              <a:defRPr sz="3600"/>
            </a:lvl4pPr>
            <a:lvl5pPr algn="ctr" rtl="0">
              <a:spcBef>
                <a:spcPts val="0"/>
              </a:spcBef>
              <a:defRPr sz="3600"/>
            </a:lvl5pPr>
            <a:lvl6pPr algn="ctr" rtl="0">
              <a:spcBef>
                <a:spcPts val="0"/>
              </a:spcBef>
              <a:defRPr sz="3600"/>
            </a:lvl6pPr>
            <a:lvl7pPr algn="ctr" rtl="0">
              <a:spcBef>
                <a:spcPts val="0"/>
              </a:spcBef>
              <a:defRPr sz="3600"/>
            </a:lvl7pPr>
            <a:lvl8pPr algn="ctr" rtl="0">
              <a:spcBef>
                <a:spcPts val="0"/>
              </a:spcBef>
              <a:defRPr sz="3600"/>
            </a:lvl8pPr>
            <a:lvl9pPr algn="ctr" rtl="0">
              <a:spcBef>
                <a:spcPts val="0"/>
              </a:spcBef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‹nr.›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‹nr.›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8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400"/>
            </a:lvl1pPr>
            <a:lvl2pPr rtl="0">
              <a:spcBef>
                <a:spcPts val="0"/>
              </a:spcBef>
              <a:defRPr sz="1200"/>
            </a:lvl2pPr>
            <a:lvl3pPr rtl="0">
              <a:spcBef>
                <a:spcPts val="0"/>
              </a:spcBef>
              <a:defRPr sz="1200"/>
            </a:lvl3pPr>
            <a:lvl4pPr rtl="0">
              <a:spcBef>
                <a:spcPts val="0"/>
              </a:spcBef>
              <a:defRPr sz="1200"/>
            </a:lvl4pPr>
            <a:lvl5pPr rtl="0">
              <a:spcBef>
                <a:spcPts val="0"/>
              </a:spcBef>
              <a:defRPr sz="1200"/>
            </a:lvl5pPr>
            <a:lvl6pPr rtl="0">
              <a:spcBef>
                <a:spcPts val="0"/>
              </a:spcBef>
              <a:defRPr sz="1200"/>
            </a:lvl6pPr>
            <a:lvl7pPr rtl="0">
              <a:spcBef>
                <a:spcPts val="0"/>
              </a:spcBef>
              <a:defRPr sz="1200"/>
            </a:lvl7pPr>
            <a:lvl8pPr rtl="0">
              <a:spcBef>
                <a:spcPts val="0"/>
              </a:spcBef>
              <a:defRPr sz="1200"/>
            </a:lvl8pPr>
            <a:lvl9pPr rtl="0">
              <a:spcBef>
                <a:spcPts val="0"/>
              </a:spcBef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8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400"/>
            </a:lvl1pPr>
            <a:lvl2pPr rtl="0">
              <a:spcBef>
                <a:spcPts val="0"/>
              </a:spcBef>
              <a:defRPr sz="1200"/>
            </a:lvl2pPr>
            <a:lvl3pPr rtl="0">
              <a:spcBef>
                <a:spcPts val="0"/>
              </a:spcBef>
              <a:defRPr sz="1200"/>
            </a:lvl3pPr>
            <a:lvl4pPr rtl="0">
              <a:spcBef>
                <a:spcPts val="0"/>
              </a:spcBef>
              <a:defRPr sz="1200"/>
            </a:lvl4pPr>
            <a:lvl5pPr rtl="0">
              <a:spcBef>
                <a:spcPts val="0"/>
              </a:spcBef>
              <a:defRPr sz="1200"/>
            </a:lvl5pPr>
            <a:lvl6pPr rtl="0">
              <a:spcBef>
                <a:spcPts val="0"/>
              </a:spcBef>
              <a:defRPr sz="1200"/>
            </a:lvl6pPr>
            <a:lvl7pPr rtl="0">
              <a:spcBef>
                <a:spcPts val="0"/>
              </a:spcBef>
              <a:defRPr sz="1200"/>
            </a:lvl7pPr>
            <a:lvl8pPr rtl="0">
              <a:spcBef>
                <a:spcPts val="0"/>
              </a:spcBef>
              <a:defRPr sz="1200"/>
            </a:lvl8pPr>
            <a:lvl9pPr rtl="0">
              <a:spcBef>
                <a:spcPts val="0"/>
              </a:spcBef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‹nr.›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‹nr.›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400"/>
            </a:lvl4pPr>
            <a:lvl5pPr rtl="0">
              <a:spcBef>
                <a:spcPts val="0"/>
              </a:spcBef>
              <a:defRPr sz="2400"/>
            </a:lvl5pPr>
            <a:lvl6pPr rtl="0">
              <a:spcBef>
                <a:spcPts val="0"/>
              </a:spcBef>
              <a:defRPr sz="2400"/>
            </a:lvl6pPr>
            <a:lvl7pPr rtl="0">
              <a:spcBef>
                <a:spcPts val="0"/>
              </a:spcBef>
              <a:defRPr sz="2400"/>
            </a:lvl7pPr>
            <a:lvl8pPr rtl="0">
              <a:spcBef>
                <a:spcPts val="0"/>
              </a:spcBef>
              <a:defRPr sz="2400"/>
            </a:lvl8pPr>
            <a:lvl9pPr rtl="0">
              <a:spcBef>
                <a:spcPts val="0"/>
              </a:spcBef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200"/>
            </a:lvl1pPr>
            <a:lvl2pPr rtl="0">
              <a:spcBef>
                <a:spcPts val="0"/>
              </a:spcBef>
              <a:defRPr sz="1200"/>
            </a:lvl2pPr>
            <a:lvl3pPr rtl="0">
              <a:spcBef>
                <a:spcPts val="0"/>
              </a:spcBef>
              <a:defRPr sz="1200"/>
            </a:lvl3pPr>
            <a:lvl4pPr rtl="0">
              <a:spcBef>
                <a:spcPts val="0"/>
              </a:spcBef>
              <a:defRPr sz="1200"/>
            </a:lvl4pPr>
            <a:lvl5pPr rtl="0">
              <a:spcBef>
                <a:spcPts val="0"/>
              </a:spcBef>
              <a:defRPr sz="1200"/>
            </a:lvl5pPr>
            <a:lvl6pPr rtl="0">
              <a:spcBef>
                <a:spcPts val="0"/>
              </a:spcBef>
              <a:defRPr sz="1200"/>
            </a:lvl6pPr>
            <a:lvl7pPr rtl="0">
              <a:spcBef>
                <a:spcPts val="0"/>
              </a:spcBef>
              <a:defRPr sz="1200"/>
            </a:lvl7pPr>
            <a:lvl8pPr rtl="0">
              <a:spcBef>
                <a:spcPts val="0"/>
              </a:spcBef>
              <a:defRPr sz="1200"/>
            </a:lvl8pPr>
            <a:lvl9pPr rtl="0">
              <a:spcBef>
                <a:spcPts val="0"/>
              </a:spcBef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‹nr.›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sz="4800"/>
            </a:lvl1pPr>
            <a:lvl2pPr rtl="0">
              <a:spcBef>
                <a:spcPts val="0"/>
              </a:spcBef>
              <a:defRPr sz="4800"/>
            </a:lvl2pPr>
            <a:lvl3pPr rtl="0">
              <a:spcBef>
                <a:spcPts val="0"/>
              </a:spcBef>
              <a:defRPr sz="4800"/>
            </a:lvl3pPr>
            <a:lvl4pPr rtl="0">
              <a:spcBef>
                <a:spcPts val="0"/>
              </a:spcBef>
              <a:defRPr sz="4800"/>
            </a:lvl4pPr>
            <a:lvl5pPr rtl="0">
              <a:spcBef>
                <a:spcPts val="0"/>
              </a:spcBef>
              <a:defRPr sz="4800"/>
            </a:lvl5pPr>
            <a:lvl6pPr rtl="0">
              <a:spcBef>
                <a:spcPts val="0"/>
              </a:spcBef>
              <a:defRPr sz="4800"/>
            </a:lvl6pPr>
            <a:lvl7pPr rtl="0">
              <a:spcBef>
                <a:spcPts val="0"/>
              </a:spcBef>
              <a:defRPr sz="4800"/>
            </a:lvl7pPr>
            <a:lvl8pPr rtl="0">
              <a:spcBef>
                <a:spcPts val="0"/>
              </a:spcBef>
              <a:defRPr sz="4800"/>
            </a:lvl8pPr>
            <a:lvl9pPr rtl="0">
              <a:spcBef>
                <a:spcPts val="0"/>
              </a:spcBef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‹nr.›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8" cy="14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 sz="4200"/>
            </a:lvl1pPr>
            <a:lvl2pPr algn="ctr" rtl="0">
              <a:spcBef>
                <a:spcPts val="0"/>
              </a:spcBef>
              <a:defRPr sz="4200"/>
            </a:lvl2pPr>
            <a:lvl3pPr algn="ctr" rtl="0">
              <a:spcBef>
                <a:spcPts val="0"/>
              </a:spcBef>
              <a:defRPr sz="4200"/>
            </a:lvl3pPr>
            <a:lvl4pPr algn="ctr" rtl="0">
              <a:spcBef>
                <a:spcPts val="0"/>
              </a:spcBef>
              <a:defRPr sz="4200"/>
            </a:lvl4pPr>
            <a:lvl5pPr algn="ctr" rtl="0">
              <a:spcBef>
                <a:spcPts val="0"/>
              </a:spcBef>
              <a:defRPr sz="4200"/>
            </a:lvl5pPr>
            <a:lvl6pPr algn="ctr" rtl="0">
              <a:spcBef>
                <a:spcPts val="0"/>
              </a:spcBef>
              <a:defRPr sz="4200"/>
            </a:lvl6pPr>
            <a:lvl7pPr algn="ctr" rtl="0">
              <a:spcBef>
                <a:spcPts val="0"/>
              </a:spcBef>
              <a:defRPr sz="4200"/>
            </a:lvl7pPr>
            <a:lvl8pPr algn="ctr" rtl="0">
              <a:spcBef>
                <a:spcPts val="0"/>
              </a:spcBef>
              <a:defRPr sz="4200"/>
            </a:lvl8pPr>
            <a:lvl9pPr algn="ctr" rtl="0">
              <a:spcBef>
                <a:spcPts val="0"/>
              </a:spcBef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8" cy="123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‹nr.›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‹nr.›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</a:defRPr>
            </a:lvl2pPr>
            <a:lvl3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</a:defRPr>
            </a:lvl3pPr>
            <a:lvl4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</a:defRPr>
            </a:lvl4pPr>
            <a:lvl5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</a:defRPr>
            </a:lvl5pPr>
            <a:lvl6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</a:defRPr>
            </a:lvl6pPr>
            <a:lvl7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</a:defRPr>
            </a:lvl7pPr>
            <a:lvl8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</a:defRPr>
            </a:lvl8pPr>
            <a:lvl9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Arial"/>
                <a:buNone/>
              </a:pPr>
              <a:t>‹nr.›</a:t>
            </a:fld>
            <a:endParaRPr lang="en-US" sz="10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2C90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/>
          <p:nvPr/>
        </p:nvSpPr>
        <p:spPr>
          <a:xfrm>
            <a:off x="5461325" y="1945825"/>
            <a:ext cx="999000" cy="6033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A22C9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/>
          <p:nvPr/>
        </p:nvSpPr>
        <p:spPr>
          <a:xfrm>
            <a:off x="1679900" y="1511250"/>
            <a:ext cx="1842000" cy="428100"/>
          </a:xfrm>
          <a:prstGeom prst="rect">
            <a:avLst/>
          </a:prstGeom>
          <a:noFill/>
          <a:ln w="28575" cap="flat" cmpd="sng">
            <a:solidFill>
              <a:srgbClr val="A22C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/>
          <p:nvPr/>
        </p:nvSpPr>
        <p:spPr>
          <a:xfrm>
            <a:off x="1511275" y="2438775"/>
            <a:ext cx="4041000" cy="1329599"/>
          </a:xfrm>
          <a:prstGeom prst="rect">
            <a:avLst/>
          </a:prstGeom>
          <a:noFill/>
          <a:ln w="28575" cap="flat" cmpd="sng">
            <a:solidFill>
              <a:srgbClr val="A22C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/>
          <p:nvPr/>
        </p:nvSpPr>
        <p:spPr>
          <a:xfrm>
            <a:off x="1517775" y="1848525"/>
            <a:ext cx="4041000" cy="1868099"/>
          </a:xfrm>
          <a:prstGeom prst="rect">
            <a:avLst/>
          </a:prstGeom>
          <a:noFill/>
          <a:ln w="28575" cap="flat" cmpd="sng">
            <a:solidFill>
              <a:srgbClr val="A22C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/>
          <p:nvPr/>
        </p:nvSpPr>
        <p:spPr>
          <a:xfrm>
            <a:off x="1517750" y="2691725"/>
            <a:ext cx="4041000" cy="1504800"/>
          </a:xfrm>
          <a:prstGeom prst="rect">
            <a:avLst/>
          </a:prstGeom>
          <a:noFill/>
          <a:ln w="28575" cap="flat" cmpd="sng">
            <a:solidFill>
              <a:srgbClr val="A22C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/>
          <p:nvPr/>
        </p:nvSpPr>
        <p:spPr>
          <a:xfrm>
            <a:off x="966450" y="512400"/>
            <a:ext cx="713400" cy="5252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22C9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hape 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46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 rotWithShape="1">
          <a:blip r:embed="rId5">
            <a:alphaModFix/>
          </a:blip>
          <a:srcRect l="16148" t="4543" r="-787" b="4588"/>
          <a:stretch/>
        </p:blipFill>
        <p:spPr>
          <a:xfrm>
            <a:off x="0" y="469900"/>
            <a:ext cx="7668974" cy="46736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" name="Shape 57"/>
          <p:cNvGrpSpPr/>
          <p:nvPr/>
        </p:nvGrpSpPr>
        <p:grpSpPr>
          <a:xfrm>
            <a:off x="3713448" y="1769193"/>
            <a:ext cx="1352150" cy="1605130"/>
            <a:chOff x="3635005" y="2065433"/>
            <a:chExt cx="1535139" cy="1806968"/>
          </a:xfrm>
        </p:grpSpPr>
        <p:pic>
          <p:nvPicPr>
            <p:cNvPr id="58" name="Shape 5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810525" y="2065433"/>
              <a:ext cx="1184098" cy="12397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Shape 5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635005" y="2920303"/>
              <a:ext cx="1535139" cy="9520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0" name="Shape 6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97350" y="1595074"/>
            <a:ext cx="2030752" cy="1667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/>
          <p:nvPr/>
        </p:nvSpPr>
        <p:spPr>
          <a:xfrm>
            <a:off x="6674325" y="771800"/>
            <a:ext cx="596699" cy="726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A22C9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/>
          <p:nvPr/>
        </p:nvSpPr>
        <p:spPr>
          <a:xfrm>
            <a:off x="2711250" y="1608550"/>
            <a:ext cx="3632100" cy="3483000"/>
          </a:xfrm>
          <a:prstGeom prst="rect">
            <a:avLst/>
          </a:prstGeom>
          <a:noFill/>
          <a:ln w="28575" cap="flat" cmpd="sng">
            <a:solidFill>
              <a:srgbClr val="A22C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/>
          <p:nvPr/>
        </p:nvSpPr>
        <p:spPr>
          <a:xfrm>
            <a:off x="1517775" y="1926375"/>
            <a:ext cx="3975899" cy="3080999"/>
          </a:xfrm>
          <a:prstGeom prst="rect">
            <a:avLst/>
          </a:prstGeom>
          <a:noFill/>
          <a:ln w="28575" cap="flat" cmpd="sng">
            <a:solidFill>
              <a:srgbClr val="A22C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/>
          <p:nvPr/>
        </p:nvSpPr>
        <p:spPr>
          <a:xfrm>
            <a:off x="5779225" y="817225"/>
            <a:ext cx="596699" cy="726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A22C9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/>
          <p:nvPr/>
        </p:nvSpPr>
        <p:spPr>
          <a:xfrm>
            <a:off x="3813925" y="797775"/>
            <a:ext cx="596699" cy="726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A22C9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Shape 2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/>
          <p:nvPr/>
        </p:nvSpPr>
        <p:spPr>
          <a:xfrm>
            <a:off x="6719700" y="2821425"/>
            <a:ext cx="596699" cy="726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A22C9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46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11775" y="1603475"/>
            <a:ext cx="3276024" cy="103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6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2C90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46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19650" y="629149"/>
            <a:ext cx="3447501" cy="4514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" name="Shape 74"/>
          <p:cNvGrpSpPr/>
          <p:nvPr/>
        </p:nvGrpSpPr>
        <p:grpSpPr>
          <a:xfrm>
            <a:off x="4507324" y="1098187"/>
            <a:ext cx="706798" cy="876100"/>
            <a:chOff x="4213471" y="2132337"/>
            <a:chExt cx="802450" cy="986266"/>
          </a:xfrm>
        </p:grpSpPr>
        <p:pic>
          <p:nvPicPr>
            <p:cNvPr id="75" name="Shape 7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296564" y="2132337"/>
              <a:ext cx="636267" cy="6661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Shape 7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213471" y="2620911"/>
              <a:ext cx="802450" cy="49769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7" name="Shape 7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91550" y="1199475"/>
            <a:ext cx="820207" cy="67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59125" y="1974300"/>
            <a:ext cx="552574" cy="52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46762" y="3599212"/>
            <a:ext cx="552574" cy="52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994200" y="2268475"/>
            <a:ext cx="552574" cy="526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371550" y="3072650"/>
            <a:ext cx="552574" cy="52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2C90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46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23775" y="1422175"/>
            <a:ext cx="5696450" cy="386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6750" y="941287"/>
            <a:ext cx="1293224" cy="1232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16750" y="3412525"/>
            <a:ext cx="1293224" cy="1232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16750" y="2134750"/>
            <a:ext cx="1293224" cy="1232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9450" y="2134750"/>
            <a:ext cx="1293224" cy="1232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9437" y="941262"/>
            <a:ext cx="1293249" cy="123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29450" y="3412525"/>
            <a:ext cx="1293224" cy="1232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46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46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46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5">
            <a:alphaModFix/>
          </a:blip>
          <a:srcRect l="9457" t="5109" r="9433" b="4449"/>
          <a:stretch/>
        </p:blipFill>
        <p:spPr>
          <a:xfrm>
            <a:off x="1180487" y="1251825"/>
            <a:ext cx="3230100" cy="263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6">
            <a:alphaModFix/>
          </a:blip>
          <a:srcRect l="17996" t="10920" r="18321" b="10905"/>
          <a:stretch/>
        </p:blipFill>
        <p:spPr>
          <a:xfrm>
            <a:off x="5227862" y="2172850"/>
            <a:ext cx="1287925" cy="171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7">
            <a:alphaModFix/>
          </a:blip>
          <a:srcRect l="36316" t="21829" r="32510" b="21823"/>
          <a:stretch/>
        </p:blipFill>
        <p:spPr>
          <a:xfrm>
            <a:off x="7333062" y="2652775"/>
            <a:ext cx="630448" cy="123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5500" y="3993625"/>
            <a:ext cx="8672998" cy="4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79100" y="4379450"/>
            <a:ext cx="1528599" cy="67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07700" y="4379450"/>
            <a:ext cx="1528599" cy="67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25050" y="4379450"/>
            <a:ext cx="1528599" cy="679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Diavoorstelling (16:9)</PresentationFormat>
  <Paragraphs>0</Paragraphs>
  <Slides>31</Slides>
  <Notes>31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2" baseType="lpstr">
      <vt:lpstr>simple-light-2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Maarten Jr</dc:creator>
  <cp:lastModifiedBy>Maarten Jr</cp:lastModifiedBy>
  <cp:revision>4</cp:revision>
  <dcterms:modified xsi:type="dcterms:W3CDTF">2016-01-21T11:44:39Z</dcterms:modified>
</cp:coreProperties>
</file>